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7" r:id="rId2"/>
  </p:sldMasterIdLst>
  <p:notesMasterIdLst>
    <p:notesMasterId r:id="rId5"/>
  </p:notesMasterIdLst>
  <p:sldIdLst>
    <p:sldId id="316" r:id="rId3"/>
    <p:sldId id="318" r:id="rId4"/>
  </p:sldIdLst>
  <p:sldSz cx="12801600" cy="9601200" type="A3"/>
  <p:notesSz cx="9931400" cy="1435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64008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28016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92024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56032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3200400" algn="l" defTabSz="128016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840480" algn="l" defTabSz="128016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4480560" algn="l" defTabSz="128016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5120640" algn="l" defTabSz="128016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D204"/>
    <a:srgbClr val="FFFFFF"/>
    <a:srgbClr val="000066"/>
    <a:srgbClr val="3FD2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4667" autoAdjust="0"/>
  </p:normalViewPr>
  <p:slideViewPr>
    <p:cSldViewPr>
      <p:cViewPr>
        <p:scale>
          <a:sx n="50" d="100"/>
          <a:sy n="50" d="100"/>
        </p:scale>
        <p:origin x="-1404" y="-84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4304381" cy="718009"/>
          </a:xfrm>
          <a:prstGeom prst="rect">
            <a:avLst/>
          </a:prstGeom>
        </p:spPr>
        <p:txBody>
          <a:bodyPr vert="horz" lIns="132752" tIns="66377" rIns="132752" bIns="66377" rtlCol="0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4702" y="2"/>
            <a:ext cx="4304381" cy="718009"/>
          </a:xfrm>
          <a:prstGeom prst="rect">
            <a:avLst/>
          </a:prstGeom>
        </p:spPr>
        <p:txBody>
          <a:bodyPr vert="horz" lIns="132752" tIns="66377" rIns="132752" bIns="66377" rtlCol="0"/>
          <a:lstStyle>
            <a:lvl1pPr algn="r">
              <a:defRPr sz="1700"/>
            </a:lvl1pPr>
          </a:lstStyle>
          <a:p>
            <a:fld id="{0A145AB2-4E2C-4553-AE30-D776846E9F4E}" type="datetimeFigureOut">
              <a:rPr lang="en-US" smtClean="0"/>
              <a:pPr/>
              <a:t>4/4/2012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9538" y="1076325"/>
            <a:ext cx="7172325" cy="5380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52" tIns="66377" rIns="132752" bIns="6637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141" y="6817644"/>
            <a:ext cx="7945120" cy="6457492"/>
          </a:xfrm>
          <a:prstGeom prst="rect">
            <a:avLst/>
          </a:prstGeom>
        </p:spPr>
        <p:txBody>
          <a:bodyPr vert="horz" lIns="132752" tIns="66377" rIns="132752" bIns="6637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13630698"/>
            <a:ext cx="4304381" cy="718009"/>
          </a:xfrm>
          <a:prstGeom prst="rect">
            <a:avLst/>
          </a:prstGeom>
        </p:spPr>
        <p:txBody>
          <a:bodyPr vert="horz" lIns="132752" tIns="66377" rIns="132752" bIns="66377" rtlCol="0" anchor="b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4702" y="13630698"/>
            <a:ext cx="4304381" cy="718009"/>
          </a:xfrm>
          <a:prstGeom prst="rect">
            <a:avLst/>
          </a:prstGeom>
        </p:spPr>
        <p:txBody>
          <a:bodyPr vert="horz" lIns="132752" tIns="66377" rIns="132752" bIns="66377" rtlCol="0" anchor="b"/>
          <a:lstStyle>
            <a:lvl1pPr algn="r">
              <a:defRPr sz="1700"/>
            </a:lvl1pPr>
          </a:lstStyle>
          <a:p>
            <a:fld id="{7A05C889-B8CE-43AF-B21B-E6D465E0A9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303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96D8EB2-687A-41E7-A708-FF3A2FC0C74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0723" name="Text Box 1"/>
          <p:cNvSpPr txBox="1">
            <a:spLocks noChangeArrowheads="1"/>
          </p:cNvSpPr>
          <p:nvPr/>
        </p:nvSpPr>
        <p:spPr bwMode="auto">
          <a:xfrm>
            <a:off x="5625934" y="13630237"/>
            <a:ext cx="4282219" cy="697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30806" tIns="68019" rIns="130806" bIns="68019" anchor="b"/>
          <a:lstStyle/>
          <a:p>
            <a:pPr algn="r">
              <a:tabLst>
                <a:tab pos="0" algn="l"/>
                <a:tab pos="650651" algn="l"/>
                <a:tab pos="1303610" algn="l"/>
                <a:tab pos="1956567" algn="l"/>
                <a:tab pos="2609526" algn="l"/>
                <a:tab pos="3262483" algn="l"/>
                <a:tab pos="3915442" algn="l"/>
                <a:tab pos="4568400" algn="l"/>
                <a:tab pos="5221358" algn="l"/>
                <a:tab pos="5874316" algn="l"/>
                <a:tab pos="6527275" algn="l"/>
                <a:tab pos="7180232" algn="l"/>
                <a:tab pos="7833191" algn="l"/>
                <a:tab pos="8486148" algn="l"/>
                <a:tab pos="9139107" algn="l"/>
                <a:tab pos="9792064" algn="l"/>
                <a:tab pos="10445023" algn="l"/>
                <a:tab pos="11097981" algn="l"/>
                <a:tab pos="11750940" algn="l"/>
                <a:tab pos="12403897" algn="l"/>
                <a:tab pos="13056856" algn="l"/>
              </a:tabLst>
            </a:pPr>
            <a:fld id="{3B3664C9-C117-48BD-AB6C-50304A119336}" type="slidenum">
              <a:rPr lang="en-GB" sz="1700">
                <a:solidFill>
                  <a:srgbClr val="000000"/>
                </a:solidFill>
                <a:latin typeface="Times New Roman" pitchFamily="16" charset="0"/>
                <a:cs typeface="Arial Unicode MS" charset="0"/>
              </a:rPr>
              <a:pPr algn="r">
                <a:tabLst>
                  <a:tab pos="0" algn="l"/>
                  <a:tab pos="650651" algn="l"/>
                  <a:tab pos="1303610" algn="l"/>
                  <a:tab pos="1956567" algn="l"/>
                  <a:tab pos="2609526" algn="l"/>
                  <a:tab pos="3262483" algn="l"/>
                  <a:tab pos="3915442" algn="l"/>
                  <a:tab pos="4568400" algn="l"/>
                  <a:tab pos="5221358" algn="l"/>
                  <a:tab pos="5874316" algn="l"/>
                  <a:tab pos="6527275" algn="l"/>
                  <a:tab pos="7180232" algn="l"/>
                  <a:tab pos="7833191" algn="l"/>
                  <a:tab pos="8486148" algn="l"/>
                  <a:tab pos="9139107" algn="l"/>
                  <a:tab pos="9792064" algn="l"/>
                  <a:tab pos="10445023" algn="l"/>
                  <a:tab pos="11097981" algn="l"/>
                  <a:tab pos="11750940" algn="l"/>
                  <a:tab pos="12403897" algn="l"/>
                  <a:tab pos="13056856" algn="l"/>
                </a:tabLst>
              </a:pPr>
              <a:t>1</a:t>
            </a:fld>
            <a:endParaRPr lang="en-GB" sz="1700" dirty="0">
              <a:solidFill>
                <a:srgbClr val="000000"/>
              </a:solidFill>
              <a:latin typeface="Times New Roman" pitchFamily="16" charset="0"/>
              <a:cs typeface="Arial Unicode MS" charset="0"/>
            </a:endParaRPr>
          </a:p>
        </p:txBody>
      </p:sp>
      <p:sp>
        <p:nvSpPr>
          <p:cNvPr id="30724" name="Text Box 2"/>
          <p:cNvSpPr txBox="1">
            <a:spLocks noChangeArrowheads="1"/>
          </p:cNvSpPr>
          <p:nvPr/>
        </p:nvSpPr>
        <p:spPr bwMode="auto">
          <a:xfrm>
            <a:off x="5625934" y="13630237"/>
            <a:ext cx="4286868" cy="702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30806" tIns="68019" rIns="130806" bIns="68019" anchor="b"/>
          <a:lstStyle/>
          <a:p>
            <a:pPr algn="r">
              <a:tabLst>
                <a:tab pos="0" algn="l"/>
                <a:tab pos="650651" algn="l"/>
                <a:tab pos="1303610" algn="l"/>
                <a:tab pos="1956567" algn="l"/>
                <a:tab pos="2609526" algn="l"/>
                <a:tab pos="3262483" algn="l"/>
                <a:tab pos="3915442" algn="l"/>
                <a:tab pos="4568400" algn="l"/>
                <a:tab pos="5221358" algn="l"/>
                <a:tab pos="5874316" algn="l"/>
                <a:tab pos="6527275" algn="l"/>
                <a:tab pos="7180232" algn="l"/>
                <a:tab pos="7833191" algn="l"/>
                <a:tab pos="8486148" algn="l"/>
                <a:tab pos="9139107" algn="l"/>
                <a:tab pos="9792064" algn="l"/>
                <a:tab pos="10445023" algn="l"/>
                <a:tab pos="11097981" algn="l"/>
                <a:tab pos="11750940" algn="l"/>
                <a:tab pos="12403897" algn="l"/>
                <a:tab pos="13056856" algn="l"/>
              </a:tabLst>
            </a:pPr>
            <a:fld id="{7C957908-0885-4BCB-B646-7D57475C24C6}" type="slidenum">
              <a:rPr lang="en-GB" sz="1700">
                <a:solidFill>
                  <a:srgbClr val="000000"/>
                </a:solidFill>
                <a:latin typeface="Times New Roman" pitchFamily="16" charset="0"/>
                <a:cs typeface="Arial Unicode MS" charset="0"/>
              </a:rPr>
              <a:pPr algn="r">
                <a:tabLst>
                  <a:tab pos="0" algn="l"/>
                  <a:tab pos="650651" algn="l"/>
                  <a:tab pos="1303610" algn="l"/>
                  <a:tab pos="1956567" algn="l"/>
                  <a:tab pos="2609526" algn="l"/>
                  <a:tab pos="3262483" algn="l"/>
                  <a:tab pos="3915442" algn="l"/>
                  <a:tab pos="4568400" algn="l"/>
                  <a:tab pos="5221358" algn="l"/>
                  <a:tab pos="5874316" algn="l"/>
                  <a:tab pos="6527275" algn="l"/>
                  <a:tab pos="7180232" algn="l"/>
                  <a:tab pos="7833191" algn="l"/>
                  <a:tab pos="8486148" algn="l"/>
                  <a:tab pos="9139107" algn="l"/>
                  <a:tab pos="9792064" algn="l"/>
                  <a:tab pos="10445023" algn="l"/>
                  <a:tab pos="11097981" algn="l"/>
                  <a:tab pos="11750940" algn="l"/>
                  <a:tab pos="12403897" algn="l"/>
                  <a:tab pos="13056856" algn="l"/>
                </a:tabLst>
              </a:pPr>
              <a:t>1</a:t>
            </a:fld>
            <a:endParaRPr lang="en-GB" sz="1700" dirty="0">
              <a:solidFill>
                <a:srgbClr val="000000"/>
              </a:solidFill>
              <a:latin typeface="Times New Roman" pitchFamily="16" charset="0"/>
              <a:cs typeface="Arial Unicode MS" charset="0"/>
            </a:endParaRPr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5625934" y="13630237"/>
            <a:ext cx="4293843" cy="7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30806" tIns="68019" rIns="130806" bIns="68019" anchor="b"/>
          <a:lstStyle/>
          <a:p>
            <a:pPr algn="r">
              <a:tabLst>
                <a:tab pos="0" algn="l"/>
                <a:tab pos="650651" algn="l"/>
                <a:tab pos="1303610" algn="l"/>
                <a:tab pos="1956567" algn="l"/>
                <a:tab pos="2609526" algn="l"/>
                <a:tab pos="3262483" algn="l"/>
                <a:tab pos="3915442" algn="l"/>
                <a:tab pos="4568400" algn="l"/>
                <a:tab pos="5221358" algn="l"/>
                <a:tab pos="5874316" algn="l"/>
                <a:tab pos="6527275" algn="l"/>
                <a:tab pos="7180232" algn="l"/>
                <a:tab pos="7833191" algn="l"/>
                <a:tab pos="8486148" algn="l"/>
                <a:tab pos="9139107" algn="l"/>
                <a:tab pos="9792064" algn="l"/>
                <a:tab pos="10445023" algn="l"/>
                <a:tab pos="11097981" algn="l"/>
                <a:tab pos="11750940" algn="l"/>
                <a:tab pos="12403897" algn="l"/>
                <a:tab pos="13056856" algn="l"/>
              </a:tabLst>
            </a:pPr>
            <a:fld id="{1CA9F4CC-6D2A-4C08-9AB6-17DB854E9279}" type="slidenum">
              <a:rPr lang="en-GB" sz="1700">
                <a:solidFill>
                  <a:srgbClr val="000000"/>
                </a:solidFill>
                <a:latin typeface="Times New Roman" pitchFamily="16" charset="0"/>
                <a:cs typeface="Arial Unicode MS" charset="0"/>
              </a:rPr>
              <a:pPr algn="r">
                <a:tabLst>
                  <a:tab pos="0" algn="l"/>
                  <a:tab pos="650651" algn="l"/>
                  <a:tab pos="1303610" algn="l"/>
                  <a:tab pos="1956567" algn="l"/>
                  <a:tab pos="2609526" algn="l"/>
                  <a:tab pos="3262483" algn="l"/>
                  <a:tab pos="3915442" algn="l"/>
                  <a:tab pos="4568400" algn="l"/>
                  <a:tab pos="5221358" algn="l"/>
                  <a:tab pos="5874316" algn="l"/>
                  <a:tab pos="6527275" algn="l"/>
                  <a:tab pos="7180232" algn="l"/>
                  <a:tab pos="7833191" algn="l"/>
                  <a:tab pos="8486148" algn="l"/>
                  <a:tab pos="9139107" algn="l"/>
                  <a:tab pos="9792064" algn="l"/>
                  <a:tab pos="10445023" algn="l"/>
                  <a:tab pos="11097981" algn="l"/>
                  <a:tab pos="11750940" algn="l"/>
                  <a:tab pos="12403897" algn="l"/>
                  <a:tab pos="13056856" algn="l"/>
                </a:tabLst>
              </a:pPr>
              <a:t>1</a:t>
            </a:fld>
            <a:endParaRPr lang="en-GB" sz="1700" dirty="0">
              <a:solidFill>
                <a:srgbClr val="000000"/>
              </a:solidFill>
              <a:latin typeface="Times New Roman" pitchFamily="16" charset="0"/>
              <a:cs typeface="Arial Unicode MS" charset="0"/>
            </a:endParaRPr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5625934" y="13632533"/>
            <a:ext cx="4303142" cy="7184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30806" tIns="68019" rIns="130806" bIns="68019" anchor="b"/>
          <a:lstStyle/>
          <a:p>
            <a:pPr algn="r">
              <a:tabLst>
                <a:tab pos="0" algn="l"/>
                <a:tab pos="650651" algn="l"/>
                <a:tab pos="1303610" algn="l"/>
                <a:tab pos="1956567" algn="l"/>
                <a:tab pos="2609526" algn="l"/>
                <a:tab pos="3262483" algn="l"/>
                <a:tab pos="3915442" algn="l"/>
                <a:tab pos="4568400" algn="l"/>
                <a:tab pos="5221358" algn="l"/>
                <a:tab pos="5874316" algn="l"/>
                <a:tab pos="6527275" algn="l"/>
                <a:tab pos="7180232" algn="l"/>
                <a:tab pos="7833191" algn="l"/>
                <a:tab pos="8486148" algn="l"/>
                <a:tab pos="9139107" algn="l"/>
                <a:tab pos="9792064" algn="l"/>
                <a:tab pos="10445023" algn="l"/>
                <a:tab pos="11097981" algn="l"/>
                <a:tab pos="11750940" algn="l"/>
                <a:tab pos="12403897" algn="l"/>
                <a:tab pos="13056856" algn="l"/>
              </a:tabLst>
            </a:pPr>
            <a:fld id="{59BCCA23-97B5-410E-96A6-8E02C25D8CA6}" type="slidenum">
              <a:rPr lang="en-GB" sz="1700">
                <a:solidFill>
                  <a:srgbClr val="000000"/>
                </a:solidFill>
              </a:rPr>
              <a:pPr algn="r">
                <a:tabLst>
                  <a:tab pos="0" algn="l"/>
                  <a:tab pos="650651" algn="l"/>
                  <a:tab pos="1303610" algn="l"/>
                  <a:tab pos="1956567" algn="l"/>
                  <a:tab pos="2609526" algn="l"/>
                  <a:tab pos="3262483" algn="l"/>
                  <a:tab pos="3915442" algn="l"/>
                  <a:tab pos="4568400" algn="l"/>
                  <a:tab pos="5221358" algn="l"/>
                  <a:tab pos="5874316" algn="l"/>
                  <a:tab pos="6527275" algn="l"/>
                  <a:tab pos="7180232" algn="l"/>
                  <a:tab pos="7833191" algn="l"/>
                  <a:tab pos="8486148" algn="l"/>
                  <a:tab pos="9139107" algn="l"/>
                  <a:tab pos="9792064" algn="l"/>
                  <a:tab pos="10445023" algn="l"/>
                  <a:tab pos="11097981" algn="l"/>
                  <a:tab pos="11750940" algn="l"/>
                  <a:tab pos="12403897" algn="l"/>
                  <a:tab pos="13056856" algn="l"/>
                </a:tabLst>
              </a:pPr>
              <a:t>1</a:t>
            </a:fld>
            <a:endParaRPr lang="en-GB" sz="1700" dirty="0">
              <a:solidFill>
                <a:srgbClr val="000000"/>
              </a:solidFill>
            </a:endParaRPr>
          </a:p>
        </p:txBody>
      </p:sp>
      <p:sp>
        <p:nvSpPr>
          <p:cNvPr id="30727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7950" y="1076325"/>
            <a:ext cx="7177088" cy="5383213"/>
          </a:xfrm>
          <a:solidFill>
            <a:srgbClr val="FFFFFF"/>
          </a:solidFill>
          <a:ln/>
        </p:spPr>
      </p:sp>
      <p:sp>
        <p:nvSpPr>
          <p:cNvPr id="3072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92676" y="6817414"/>
            <a:ext cx="7946050" cy="6459327"/>
          </a:xfrm>
          <a:noFill/>
          <a:ln/>
        </p:spPr>
        <p:txBody>
          <a:bodyPr wrap="none" anchor="ctr"/>
          <a:lstStyle/>
          <a:p>
            <a:pPr>
              <a:spcBef>
                <a:spcPts val="654"/>
              </a:spcBef>
              <a:tabLst>
                <a:tab pos="0" algn="l"/>
                <a:tab pos="650651" algn="l"/>
                <a:tab pos="1303610" algn="l"/>
                <a:tab pos="1956567" algn="l"/>
                <a:tab pos="2609526" algn="l"/>
                <a:tab pos="3262483" algn="l"/>
                <a:tab pos="3915442" algn="l"/>
                <a:tab pos="4568400" algn="l"/>
                <a:tab pos="5221358" algn="l"/>
                <a:tab pos="5874316" algn="l"/>
                <a:tab pos="6527275" algn="l"/>
                <a:tab pos="7180232" algn="l"/>
                <a:tab pos="7833191" algn="l"/>
                <a:tab pos="8486148" algn="l"/>
                <a:tab pos="9139107" algn="l"/>
                <a:tab pos="9792064" algn="l"/>
                <a:tab pos="10445023" algn="l"/>
                <a:tab pos="11097981" algn="l"/>
                <a:tab pos="11750940" algn="l"/>
                <a:tab pos="12403897" algn="l"/>
                <a:tab pos="13056856" algn="l"/>
              </a:tabLst>
            </a:pPr>
            <a:endParaRPr lang="en-US" dirty="0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96D8EB2-687A-41E7-A708-FF3A2FC0C74A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23" name="Text Box 1"/>
          <p:cNvSpPr txBox="1">
            <a:spLocks noChangeArrowheads="1"/>
          </p:cNvSpPr>
          <p:nvPr/>
        </p:nvSpPr>
        <p:spPr bwMode="auto">
          <a:xfrm>
            <a:off x="5625934" y="13630237"/>
            <a:ext cx="4282219" cy="697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30806" tIns="68019" rIns="130806" bIns="68019" anchor="b"/>
          <a:lstStyle/>
          <a:p>
            <a:pPr algn="r">
              <a:tabLst>
                <a:tab pos="0" algn="l"/>
                <a:tab pos="650651" algn="l"/>
                <a:tab pos="1303610" algn="l"/>
                <a:tab pos="1956567" algn="l"/>
                <a:tab pos="2609526" algn="l"/>
                <a:tab pos="3262483" algn="l"/>
                <a:tab pos="3915442" algn="l"/>
                <a:tab pos="4568400" algn="l"/>
                <a:tab pos="5221358" algn="l"/>
                <a:tab pos="5874316" algn="l"/>
                <a:tab pos="6527275" algn="l"/>
                <a:tab pos="7180232" algn="l"/>
                <a:tab pos="7833191" algn="l"/>
                <a:tab pos="8486148" algn="l"/>
                <a:tab pos="9139107" algn="l"/>
                <a:tab pos="9792064" algn="l"/>
                <a:tab pos="10445023" algn="l"/>
                <a:tab pos="11097981" algn="l"/>
                <a:tab pos="11750940" algn="l"/>
                <a:tab pos="12403897" algn="l"/>
                <a:tab pos="13056856" algn="l"/>
              </a:tabLst>
            </a:pPr>
            <a:fld id="{3B3664C9-C117-48BD-AB6C-50304A119336}" type="slidenum">
              <a:rPr lang="en-GB" sz="1700">
                <a:solidFill>
                  <a:srgbClr val="000000"/>
                </a:solidFill>
                <a:latin typeface="Times New Roman" pitchFamily="16" charset="0"/>
                <a:cs typeface="Arial Unicode MS" charset="0"/>
              </a:rPr>
              <a:pPr algn="r">
                <a:tabLst>
                  <a:tab pos="0" algn="l"/>
                  <a:tab pos="650651" algn="l"/>
                  <a:tab pos="1303610" algn="l"/>
                  <a:tab pos="1956567" algn="l"/>
                  <a:tab pos="2609526" algn="l"/>
                  <a:tab pos="3262483" algn="l"/>
                  <a:tab pos="3915442" algn="l"/>
                  <a:tab pos="4568400" algn="l"/>
                  <a:tab pos="5221358" algn="l"/>
                  <a:tab pos="5874316" algn="l"/>
                  <a:tab pos="6527275" algn="l"/>
                  <a:tab pos="7180232" algn="l"/>
                  <a:tab pos="7833191" algn="l"/>
                  <a:tab pos="8486148" algn="l"/>
                  <a:tab pos="9139107" algn="l"/>
                  <a:tab pos="9792064" algn="l"/>
                  <a:tab pos="10445023" algn="l"/>
                  <a:tab pos="11097981" algn="l"/>
                  <a:tab pos="11750940" algn="l"/>
                  <a:tab pos="12403897" algn="l"/>
                  <a:tab pos="13056856" algn="l"/>
                </a:tabLst>
              </a:pPr>
              <a:t>2</a:t>
            </a:fld>
            <a:endParaRPr lang="en-GB" sz="1700" dirty="0">
              <a:solidFill>
                <a:srgbClr val="000000"/>
              </a:solidFill>
              <a:latin typeface="Times New Roman" pitchFamily="16" charset="0"/>
              <a:cs typeface="Arial Unicode MS" charset="0"/>
            </a:endParaRPr>
          </a:p>
        </p:txBody>
      </p:sp>
      <p:sp>
        <p:nvSpPr>
          <p:cNvPr id="30724" name="Text Box 2"/>
          <p:cNvSpPr txBox="1">
            <a:spLocks noChangeArrowheads="1"/>
          </p:cNvSpPr>
          <p:nvPr/>
        </p:nvSpPr>
        <p:spPr bwMode="auto">
          <a:xfrm>
            <a:off x="5625934" y="13630237"/>
            <a:ext cx="4286868" cy="702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30806" tIns="68019" rIns="130806" bIns="68019" anchor="b"/>
          <a:lstStyle/>
          <a:p>
            <a:pPr algn="r">
              <a:tabLst>
                <a:tab pos="0" algn="l"/>
                <a:tab pos="650651" algn="l"/>
                <a:tab pos="1303610" algn="l"/>
                <a:tab pos="1956567" algn="l"/>
                <a:tab pos="2609526" algn="l"/>
                <a:tab pos="3262483" algn="l"/>
                <a:tab pos="3915442" algn="l"/>
                <a:tab pos="4568400" algn="l"/>
                <a:tab pos="5221358" algn="l"/>
                <a:tab pos="5874316" algn="l"/>
                <a:tab pos="6527275" algn="l"/>
                <a:tab pos="7180232" algn="l"/>
                <a:tab pos="7833191" algn="l"/>
                <a:tab pos="8486148" algn="l"/>
                <a:tab pos="9139107" algn="l"/>
                <a:tab pos="9792064" algn="l"/>
                <a:tab pos="10445023" algn="l"/>
                <a:tab pos="11097981" algn="l"/>
                <a:tab pos="11750940" algn="l"/>
                <a:tab pos="12403897" algn="l"/>
                <a:tab pos="13056856" algn="l"/>
              </a:tabLst>
            </a:pPr>
            <a:fld id="{7C957908-0885-4BCB-B646-7D57475C24C6}" type="slidenum">
              <a:rPr lang="en-GB" sz="1700">
                <a:solidFill>
                  <a:srgbClr val="000000"/>
                </a:solidFill>
                <a:latin typeface="Times New Roman" pitchFamily="16" charset="0"/>
                <a:cs typeface="Arial Unicode MS" charset="0"/>
              </a:rPr>
              <a:pPr algn="r">
                <a:tabLst>
                  <a:tab pos="0" algn="l"/>
                  <a:tab pos="650651" algn="l"/>
                  <a:tab pos="1303610" algn="l"/>
                  <a:tab pos="1956567" algn="l"/>
                  <a:tab pos="2609526" algn="l"/>
                  <a:tab pos="3262483" algn="l"/>
                  <a:tab pos="3915442" algn="l"/>
                  <a:tab pos="4568400" algn="l"/>
                  <a:tab pos="5221358" algn="l"/>
                  <a:tab pos="5874316" algn="l"/>
                  <a:tab pos="6527275" algn="l"/>
                  <a:tab pos="7180232" algn="l"/>
                  <a:tab pos="7833191" algn="l"/>
                  <a:tab pos="8486148" algn="l"/>
                  <a:tab pos="9139107" algn="l"/>
                  <a:tab pos="9792064" algn="l"/>
                  <a:tab pos="10445023" algn="l"/>
                  <a:tab pos="11097981" algn="l"/>
                  <a:tab pos="11750940" algn="l"/>
                  <a:tab pos="12403897" algn="l"/>
                  <a:tab pos="13056856" algn="l"/>
                </a:tabLst>
              </a:pPr>
              <a:t>2</a:t>
            </a:fld>
            <a:endParaRPr lang="en-GB" sz="1700" dirty="0">
              <a:solidFill>
                <a:srgbClr val="000000"/>
              </a:solidFill>
              <a:latin typeface="Times New Roman" pitchFamily="16" charset="0"/>
              <a:cs typeface="Arial Unicode MS" charset="0"/>
            </a:endParaRPr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5625934" y="13630237"/>
            <a:ext cx="4293843" cy="7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30806" tIns="68019" rIns="130806" bIns="68019" anchor="b"/>
          <a:lstStyle/>
          <a:p>
            <a:pPr algn="r">
              <a:tabLst>
                <a:tab pos="0" algn="l"/>
                <a:tab pos="650651" algn="l"/>
                <a:tab pos="1303610" algn="l"/>
                <a:tab pos="1956567" algn="l"/>
                <a:tab pos="2609526" algn="l"/>
                <a:tab pos="3262483" algn="l"/>
                <a:tab pos="3915442" algn="l"/>
                <a:tab pos="4568400" algn="l"/>
                <a:tab pos="5221358" algn="l"/>
                <a:tab pos="5874316" algn="l"/>
                <a:tab pos="6527275" algn="l"/>
                <a:tab pos="7180232" algn="l"/>
                <a:tab pos="7833191" algn="l"/>
                <a:tab pos="8486148" algn="l"/>
                <a:tab pos="9139107" algn="l"/>
                <a:tab pos="9792064" algn="l"/>
                <a:tab pos="10445023" algn="l"/>
                <a:tab pos="11097981" algn="l"/>
                <a:tab pos="11750940" algn="l"/>
                <a:tab pos="12403897" algn="l"/>
                <a:tab pos="13056856" algn="l"/>
              </a:tabLst>
            </a:pPr>
            <a:fld id="{1CA9F4CC-6D2A-4C08-9AB6-17DB854E9279}" type="slidenum">
              <a:rPr lang="en-GB" sz="1700">
                <a:solidFill>
                  <a:srgbClr val="000000"/>
                </a:solidFill>
                <a:latin typeface="Times New Roman" pitchFamily="16" charset="0"/>
                <a:cs typeface="Arial Unicode MS" charset="0"/>
              </a:rPr>
              <a:pPr algn="r">
                <a:tabLst>
                  <a:tab pos="0" algn="l"/>
                  <a:tab pos="650651" algn="l"/>
                  <a:tab pos="1303610" algn="l"/>
                  <a:tab pos="1956567" algn="l"/>
                  <a:tab pos="2609526" algn="l"/>
                  <a:tab pos="3262483" algn="l"/>
                  <a:tab pos="3915442" algn="l"/>
                  <a:tab pos="4568400" algn="l"/>
                  <a:tab pos="5221358" algn="l"/>
                  <a:tab pos="5874316" algn="l"/>
                  <a:tab pos="6527275" algn="l"/>
                  <a:tab pos="7180232" algn="l"/>
                  <a:tab pos="7833191" algn="l"/>
                  <a:tab pos="8486148" algn="l"/>
                  <a:tab pos="9139107" algn="l"/>
                  <a:tab pos="9792064" algn="l"/>
                  <a:tab pos="10445023" algn="l"/>
                  <a:tab pos="11097981" algn="l"/>
                  <a:tab pos="11750940" algn="l"/>
                  <a:tab pos="12403897" algn="l"/>
                  <a:tab pos="13056856" algn="l"/>
                </a:tabLst>
              </a:pPr>
              <a:t>2</a:t>
            </a:fld>
            <a:endParaRPr lang="en-GB" sz="1700" dirty="0">
              <a:solidFill>
                <a:srgbClr val="000000"/>
              </a:solidFill>
              <a:latin typeface="Times New Roman" pitchFamily="16" charset="0"/>
              <a:cs typeface="Arial Unicode MS" charset="0"/>
            </a:endParaRPr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5625934" y="13632533"/>
            <a:ext cx="4303142" cy="7184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30806" tIns="68019" rIns="130806" bIns="68019" anchor="b"/>
          <a:lstStyle/>
          <a:p>
            <a:pPr algn="r">
              <a:tabLst>
                <a:tab pos="0" algn="l"/>
                <a:tab pos="650651" algn="l"/>
                <a:tab pos="1303610" algn="l"/>
                <a:tab pos="1956567" algn="l"/>
                <a:tab pos="2609526" algn="l"/>
                <a:tab pos="3262483" algn="l"/>
                <a:tab pos="3915442" algn="l"/>
                <a:tab pos="4568400" algn="l"/>
                <a:tab pos="5221358" algn="l"/>
                <a:tab pos="5874316" algn="l"/>
                <a:tab pos="6527275" algn="l"/>
                <a:tab pos="7180232" algn="l"/>
                <a:tab pos="7833191" algn="l"/>
                <a:tab pos="8486148" algn="l"/>
                <a:tab pos="9139107" algn="l"/>
                <a:tab pos="9792064" algn="l"/>
                <a:tab pos="10445023" algn="l"/>
                <a:tab pos="11097981" algn="l"/>
                <a:tab pos="11750940" algn="l"/>
                <a:tab pos="12403897" algn="l"/>
                <a:tab pos="13056856" algn="l"/>
              </a:tabLst>
            </a:pPr>
            <a:fld id="{59BCCA23-97B5-410E-96A6-8E02C25D8CA6}" type="slidenum">
              <a:rPr lang="en-GB" sz="1700">
                <a:solidFill>
                  <a:srgbClr val="000000"/>
                </a:solidFill>
              </a:rPr>
              <a:pPr algn="r">
                <a:tabLst>
                  <a:tab pos="0" algn="l"/>
                  <a:tab pos="650651" algn="l"/>
                  <a:tab pos="1303610" algn="l"/>
                  <a:tab pos="1956567" algn="l"/>
                  <a:tab pos="2609526" algn="l"/>
                  <a:tab pos="3262483" algn="l"/>
                  <a:tab pos="3915442" algn="l"/>
                  <a:tab pos="4568400" algn="l"/>
                  <a:tab pos="5221358" algn="l"/>
                  <a:tab pos="5874316" algn="l"/>
                  <a:tab pos="6527275" algn="l"/>
                  <a:tab pos="7180232" algn="l"/>
                  <a:tab pos="7833191" algn="l"/>
                  <a:tab pos="8486148" algn="l"/>
                  <a:tab pos="9139107" algn="l"/>
                  <a:tab pos="9792064" algn="l"/>
                  <a:tab pos="10445023" algn="l"/>
                  <a:tab pos="11097981" algn="l"/>
                  <a:tab pos="11750940" algn="l"/>
                  <a:tab pos="12403897" algn="l"/>
                  <a:tab pos="13056856" algn="l"/>
                </a:tabLst>
              </a:pPr>
              <a:t>2</a:t>
            </a:fld>
            <a:endParaRPr lang="en-GB" sz="1700" dirty="0">
              <a:solidFill>
                <a:srgbClr val="000000"/>
              </a:solidFill>
            </a:endParaRPr>
          </a:p>
        </p:txBody>
      </p:sp>
      <p:sp>
        <p:nvSpPr>
          <p:cNvPr id="30727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7950" y="1076325"/>
            <a:ext cx="7177088" cy="5383213"/>
          </a:xfrm>
          <a:solidFill>
            <a:srgbClr val="FFFFFF"/>
          </a:solidFill>
          <a:ln/>
        </p:spPr>
      </p:sp>
      <p:sp>
        <p:nvSpPr>
          <p:cNvPr id="3072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92676" y="6817414"/>
            <a:ext cx="7946050" cy="6459327"/>
          </a:xfrm>
          <a:noFill/>
          <a:ln/>
        </p:spPr>
        <p:txBody>
          <a:bodyPr wrap="none" anchor="ctr"/>
          <a:lstStyle/>
          <a:p>
            <a:pPr>
              <a:spcBef>
                <a:spcPts val="654"/>
              </a:spcBef>
              <a:tabLst>
                <a:tab pos="0" algn="l"/>
                <a:tab pos="650651" algn="l"/>
                <a:tab pos="1303610" algn="l"/>
                <a:tab pos="1956567" algn="l"/>
                <a:tab pos="2609526" algn="l"/>
                <a:tab pos="3262483" algn="l"/>
                <a:tab pos="3915442" algn="l"/>
                <a:tab pos="4568400" algn="l"/>
                <a:tab pos="5221358" algn="l"/>
                <a:tab pos="5874316" algn="l"/>
                <a:tab pos="6527275" algn="l"/>
                <a:tab pos="7180232" algn="l"/>
                <a:tab pos="7833191" algn="l"/>
                <a:tab pos="8486148" algn="l"/>
                <a:tab pos="9139107" algn="l"/>
                <a:tab pos="9792064" algn="l"/>
                <a:tab pos="10445023" algn="l"/>
                <a:tab pos="11097981" algn="l"/>
                <a:tab pos="11750940" algn="l"/>
                <a:tab pos="12403897" algn="l"/>
                <a:tab pos="13056856" algn="l"/>
              </a:tabLst>
            </a:pPr>
            <a:endParaRPr lang="en-US" dirty="0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ctrTitle"/>
          </p:nvPr>
        </p:nvSpPr>
        <p:spPr>
          <a:xfrm>
            <a:off x="1260158" y="1775779"/>
            <a:ext cx="10383520" cy="2058035"/>
          </a:xfrm>
        </p:spPr>
        <p:txBody>
          <a:bodyPr/>
          <a:lstStyle>
            <a:lvl1pPr>
              <a:defRPr sz="5600" smtClean="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subTitle" idx="1"/>
          </p:nvPr>
        </p:nvSpPr>
        <p:spPr>
          <a:xfrm>
            <a:off x="1260158" y="3993833"/>
            <a:ext cx="10383520" cy="1411287"/>
          </a:xfrm>
        </p:spPr>
        <p:txBody>
          <a:bodyPr/>
          <a:lstStyle>
            <a:lvl1pPr marL="0" indent="0">
              <a:buFont typeface="Arial" charset="0"/>
              <a:buNone/>
              <a:defRPr sz="3400" b="1" smtClean="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2616-2510-4BF7-9D98-ABDB428D862F}" type="datetimeFigureOut">
              <a:rPr lang="en-US" smtClean="0"/>
              <a:pPr/>
              <a:t>4/4/2012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0FF8-ECB3-4DA7-9C3D-409798EE1E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2588"/>
            <a:ext cx="4211637" cy="16271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388" y="382588"/>
            <a:ext cx="7156450" cy="8194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763" y="2009775"/>
            <a:ext cx="4211637" cy="6567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2616-2510-4BF7-9D98-ABDB428D862F}" type="datetimeFigureOut">
              <a:rPr lang="en-US" smtClean="0"/>
              <a:pPr/>
              <a:t>4/4/2012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0FF8-ECB3-4DA7-9C3D-409798EE1E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838" y="6721475"/>
            <a:ext cx="7680325" cy="7921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838" y="857250"/>
            <a:ext cx="7680325" cy="5761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838" y="7513638"/>
            <a:ext cx="7680325" cy="1127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2616-2510-4BF7-9D98-ABDB428D862F}" type="datetimeFigureOut">
              <a:rPr lang="en-US" smtClean="0"/>
              <a:pPr/>
              <a:t>4/4/2012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0FF8-ECB3-4DA7-9C3D-409798EE1E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2616-2510-4BF7-9D98-ABDB428D862F}" type="datetimeFigureOut">
              <a:rPr lang="en-US" smtClean="0"/>
              <a:pPr/>
              <a:t>4/4/2012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0FF8-ECB3-4DA7-9C3D-409798EE1E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2113" y="384175"/>
            <a:ext cx="2879725" cy="81930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9763" y="384175"/>
            <a:ext cx="8489950" cy="81930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2616-2510-4BF7-9D98-ABDB428D862F}" type="datetimeFigureOut">
              <a:rPr lang="en-US" smtClean="0"/>
              <a:pPr/>
              <a:t>4/4/2012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0FF8-ECB3-4DA7-9C3D-409798EE1E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089" y="1300164"/>
            <a:ext cx="11401425" cy="88455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0089" y="2300288"/>
            <a:ext cx="11401425" cy="5500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idx="10"/>
          </p:nvPr>
        </p:nvSpPr>
        <p:spPr>
          <a:xfrm>
            <a:off x="426720" y="9098915"/>
            <a:ext cx="8687753" cy="1022350"/>
          </a:xfrm>
          <a:prstGeom prst="rect">
            <a:avLst/>
          </a:prstGeom>
          <a:ln/>
        </p:spPr>
        <p:txBody>
          <a:bodyPr lIns="128016" tIns="64008" rIns="128016" bIns="64008"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Presentation title       Author's name        16 September 2011       Confidential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438" y="2982913"/>
            <a:ext cx="10880725" cy="2057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875" y="5440363"/>
            <a:ext cx="8959850" cy="24542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2616-2510-4BF7-9D98-ABDB428D862F}" type="datetimeFigureOut">
              <a:rPr lang="en-US" smtClean="0"/>
              <a:pPr/>
              <a:t>4/4/2012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0FF8-ECB3-4DA7-9C3D-409798EE1E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2616-2510-4BF7-9D98-ABDB428D862F}" type="datetimeFigureOut">
              <a:rPr lang="en-US" smtClean="0"/>
              <a:pPr/>
              <a:t>4/4/2012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0FF8-ECB3-4DA7-9C3D-409798EE1E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025"/>
            <a:ext cx="10880725" cy="1908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8763"/>
            <a:ext cx="10880725" cy="210026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2616-2510-4BF7-9D98-ABDB428D862F}" type="datetimeFigureOut">
              <a:rPr lang="en-US" smtClean="0"/>
              <a:pPr/>
              <a:t>4/4/2012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0FF8-ECB3-4DA7-9C3D-409798EE1E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9763" y="2239963"/>
            <a:ext cx="5684837" cy="633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7000" y="2239963"/>
            <a:ext cx="5684838" cy="633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2616-2510-4BF7-9D98-ABDB428D862F}" type="datetimeFigureOut">
              <a:rPr lang="en-US" smtClean="0"/>
              <a:pPr/>
              <a:t>4/4/2012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0FF8-ECB3-4DA7-9C3D-409798EE1E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9763" y="2149475"/>
            <a:ext cx="5656262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9763" y="3044825"/>
            <a:ext cx="5656262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2400" y="2149475"/>
            <a:ext cx="5659438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2400" y="3044825"/>
            <a:ext cx="5659438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2616-2510-4BF7-9D98-ABDB428D862F}" type="datetimeFigureOut">
              <a:rPr lang="en-US" smtClean="0"/>
              <a:pPr/>
              <a:t>4/4/2012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0FF8-ECB3-4DA7-9C3D-409798EE1E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2616-2510-4BF7-9D98-ABDB428D862F}" type="datetimeFigureOut">
              <a:rPr lang="en-US" smtClean="0"/>
              <a:pPr/>
              <a:t>4/4/2012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0FF8-ECB3-4DA7-9C3D-409798EE1E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00089" y="1300164"/>
            <a:ext cx="11401425" cy="88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00089" y="2300288"/>
            <a:ext cx="11401425" cy="550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9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 b="1" kern="1200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66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66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66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66"/>
          </a:solidFill>
          <a:latin typeface="Arial" charset="0"/>
        </a:defRPr>
      </a:lvl5pPr>
      <a:lvl6pPr marL="640080" algn="l" rtl="0" fontAlgn="base">
        <a:spcBef>
          <a:spcPct val="0"/>
        </a:spcBef>
        <a:spcAft>
          <a:spcPct val="0"/>
        </a:spcAft>
        <a:defRPr sz="3400" b="1">
          <a:solidFill>
            <a:srgbClr val="000066"/>
          </a:solidFill>
          <a:latin typeface="Arial" charset="0"/>
        </a:defRPr>
      </a:lvl6pPr>
      <a:lvl7pPr marL="1280160" algn="l" rtl="0" fontAlgn="base">
        <a:spcBef>
          <a:spcPct val="0"/>
        </a:spcBef>
        <a:spcAft>
          <a:spcPct val="0"/>
        </a:spcAft>
        <a:defRPr sz="3400" b="1">
          <a:solidFill>
            <a:srgbClr val="000066"/>
          </a:solidFill>
          <a:latin typeface="Arial" charset="0"/>
        </a:defRPr>
      </a:lvl7pPr>
      <a:lvl8pPr marL="1920240" algn="l" rtl="0" fontAlgn="base">
        <a:spcBef>
          <a:spcPct val="0"/>
        </a:spcBef>
        <a:spcAft>
          <a:spcPct val="0"/>
        </a:spcAft>
        <a:defRPr sz="3400" b="1">
          <a:solidFill>
            <a:srgbClr val="000066"/>
          </a:solidFill>
          <a:latin typeface="Arial" charset="0"/>
        </a:defRPr>
      </a:lvl8pPr>
      <a:lvl9pPr marL="2560320" algn="l" rtl="0" fontAlgn="base">
        <a:spcBef>
          <a:spcPct val="0"/>
        </a:spcBef>
        <a:spcAft>
          <a:spcPct val="0"/>
        </a:spcAft>
        <a:defRPr sz="3400" b="1">
          <a:solidFill>
            <a:srgbClr val="000066"/>
          </a:solidFill>
          <a:latin typeface="Arial" charset="0"/>
        </a:defRPr>
      </a:lvl9pPr>
    </p:titleStyle>
    <p:bodyStyle>
      <a:lvl1pPr marL="480060" indent="-4800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rgbClr val="000066"/>
          </a:solidFill>
          <a:latin typeface="+mn-lt"/>
          <a:ea typeface="+mn-ea"/>
          <a:cs typeface="+mn-cs"/>
        </a:defRPr>
      </a:lvl1pPr>
      <a:lvl2pPr marL="1040130" indent="-4000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000066"/>
          </a:solidFill>
          <a:latin typeface="+mn-lt"/>
          <a:ea typeface="+mn-ea"/>
          <a:cs typeface="+mn-cs"/>
        </a:defRPr>
      </a:lvl2pPr>
      <a:lvl3pPr marL="1600200" indent="-32004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kern="1200">
          <a:solidFill>
            <a:srgbClr val="000066"/>
          </a:solidFill>
          <a:latin typeface="+mn-lt"/>
          <a:ea typeface="+mn-ea"/>
          <a:cs typeface="+mn-cs"/>
        </a:defRPr>
      </a:lvl3pPr>
      <a:lvl4pPr marL="2240280" indent="-32004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0066"/>
          </a:solidFill>
          <a:latin typeface="+mn-lt"/>
          <a:ea typeface="+mn-ea"/>
          <a:cs typeface="+mn-cs"/>
        </a:defRPr>
      </a:lvl4pPr>
      <a:lvl5pPr marL="2880360" indent="-32004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00" kern="1200">
          <a:solidFill>
            <a:srgbClr val="000066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9763" y="2239963"/>
            <a:ext cx="11522075" cy="6337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52616-2510-4BF7-9D98-ABDB428D862F}" type="datetimeFigureOut">
              <a:rPr lang="en-US" smtClean="0"/>
              <a:pPr/>
              <a:t>4/4/2012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D0FF8-ECB3-4DA7-9C3D-409798EE1E4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49846" y="0"/>
            <a:ext cx="5151755" cy="9601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426720" y="442279"/>
            <a:ext cx="7220903" cy="117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tabLst>
                <a:tab pos="0" algn="l"/>
                <a:tab pos="626745" algn="l"/>
                <a:tab pos="1255713" algn="l"/>
                <a:tab pos="1884680" algn="l"/>
                <a:tab pos="2513648" algn="l"/>
                <a:tab pos="3142615" algn="l"/>
                <a:tab pos="3771583" algn="l"/>
                <a:tab pos="4400550" algn="l"/>
                <a:tab pos="5029518" algn="l"/>
                <a:tab pos="5658485" algn="l"/>
                <a:tab pos="6287453" algn="l"/>
                <a:tab pos="6916420" algn="l"/>
                <a:tab pos="7545388" algn="l"/>
                <a:tab pos="8174355" algn="l"/>
                <a:tab pos="8803323" algn="l"/>
                <a:tab pos="9432290" algn="l"/>
                <a:tab pos="10061258" algn="l"/>
                <a:tab pos="10690225" algn="l"/>
                <a:tab pos="11319193" algn="l"/>
                <a:tab pos="11948160" algn="l"/>
                <a:tab pos="12577128" algn="l"/>
              </a:tabLst>
            </a:pPr>
            <a:r>
              <a:rPr lang="en-GB" sz="3400" b="1" dirty="0" smtClean="0">
                <a:solidFill>
                  <a:srgbClr val="65B4E4"/>
                </a:solidFill>
              </a:rPr>
              <a:t>London Olympic Games</a:t>
            </a:r>
            <a:endParaRPr lang="en-GB" sz="3400" b="1" dirty="0">
              <a:solidFill>
                <a:srgbClr val="65B4E4"/>
              </a:solidFill>
            </a:endParaRP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426720" y="1359232"/>
            <a:ext cx="6910183" cy="6969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905"/>
              </a:lnSpc>
              <a:spcBef>
                <a:spcPts val="1680"/>
              </a:spcBef>
              <a:spcAft>
                <a:spcPts val="840"/>
              </a:spcAft>
              <a:tabLst>
                <a:tab pos="0" algn="l"/>
                <a:tab pos="626745" algn="l"/>
                <a:tab pos="1255713" algn="l"/>
                <a:tab pos="1884680" algn="l"/>
                <a:tab pos="2513648" algn="l"/>
                <a:tab pos="3142615" algn="l"/>
                <a:tab pos="3771583" algn="l"/>
                <a:tab pos="4400550" algn="l"/>
                <a:tab pos="5029518" algn="l"/>
                <a:tab pos="5658485" algn="l"/>
                <a:tab pos="6287453" algn="l"/>
                <a:tab pos="6916420" algn="l"/>
                <a:tab pos="7545388" algn="l"/>
                <a:tab pos="8174355" algn="l"/>
                <a:tab pos="8803323" algn="l"/>
                <a:tab pos="9432290" algn="l"/>
                <a:tab pos="10061258" algn="l"/>
                <a:tab pos="10690225" algn="l"/>
                <a:tab pos="11319193" algn="l"/>
                <a:tab pos="11948160" algn="l"/>
                <a:tab pos="12577128" algn="l"/>
              </a:tabLst>
            </a:pPr>
            <a:r>
              <a:rPr lang="en-GB" sz="2200" dirty="0" smtClean="0">
                <a:solidFill>
                  <a:srgbClr val="000066"/>
                </a:solidFill>
              </a:rPr>
              <a:t>From July 2012, the mobile industry is expecting to cater for 80m mobile users across 100 venues; an unprecedented number of people using their devices in ‘spikes’ of activity around the event times</a:t>
            </a:r>
          </a:p>
          <a:p>
            <a:pPr>
              <a:lnSpc>
                <a:spcPts val="2905"/>
              </a:lnSpc>
              <a:spcBef>
                <a:spcPts val="1680"/>
              </a:spcBef>
              <a:spcAft>
                <a:spcPts val="840"/>
              </a:spcAft>
              <a:buFont typeface="Arial" pitchFamily="34" charset="0"/>
              <a:buChar char="•"/>
              <a:tabLst>
                <a:tab pos="0" algn="l"/>
                <a:tab pos="626745" algn="l"/>
                <a:tab pos="1255713" algn="l"/>
                <a:tab pos="1884680" algn="l"/>
                <a:tab pos="2513648" algn="l"/>
                <a:tab pos="3142615" algn="l"/>
                <a:tab pos="3771583" algn="l"/>
                <a:tab pos="4400550" algn="l"/>
                <a:tab pos="5029518" algn="l"/>
                <a:tab pos="5658485" algn="l"/>
                <a:tab pos="6287453" algn="l"/>
                <a:tab pos="6916420" algn="l"/>
                <a:tab pos="7545388" algn="l"/>
                <a:tab pos="8174355" algn="l"/>
                <a:tab pos="8803323" algn="l"/>
                <a:tab pos="9432290" algn="l"/>
                <a:tab pos="10061258" algn="l"/>
                <a:tab pos="10690225" algn="l"/>
                <a:tab pos="11319193" algn="l"/>
                <a:tab pos="11948160" algn="l"/>
                <a:tab pos="12577128" algn="l"/>
              </a:tabLst>
            </a:pPr>
            <a:r>
              <a:rPr lang="en-GB" sz="2200" dirty="0" smtClean="0">
                <a:solidFill>
                  <a:srgbClr val="000066"/>
                </a:solidFill>
              </a:rPr>
              <a:t>  We’ve been planning the detail of the Games for over 2 years and have already invested more than £50m</a:t>
            </a:r>
          </a:p>
          <a:p>
            <a:pPr>
              <a:lnSpc>
                <a:spcPts val="2905"/>
              </a:lnSpc>
              <a:spcBef>
                <a:spcPts val="1680"/>
              </a:spcBef>
              <a:spcAft>
                <a:spcPts val="840"/>
              </a:spcAft>
              <a:buFont typeface="Arial" pitchFamily="34" charset="0"/>
              <a:buChar char="•"/>
              <a:tabLst>
                <a:tab pos="0" algn="l"/>
                <a:tab pos="626745" algn="l"/>
                <a:tab pos="1255713" algn="l"/>
                <a:tab pos="1884680" algn="l"/>
                <a:tab pos="2513648" algn="l"/>
                <a:tab pos="3142615" algn="l"/>
                <a:tab pos="3771583" algn="l"/>
                <a:tab pos="4400550" algn="l"/>
                <a:tab pos="5029518" algn="l"/>
                <a:tab pos="5658485" algn="l"/>
                <a:tab pos="6287453" algn="l"/>
                <a:tab pos="6916420" algn="l"/>
                <a:tab pos="7545388" algn="l"/>
                <a:tab pos="8174355" algn="l"/>
                <a:tab pos="8803323" algn="l"/>
                <a:tab pos="9432290" algn="l"/>
                <a:tab pos="10061258" algn="l"/>
                <a:tab pos="10690225" algn="l"/>
                <a:tab pos="11319193" algn="l"/>
                <a:tab pos="11948160" algn="l"/>
                <a:tab pos="12577128" algn="l"/>
              </a:tabLst>
            </a:pPr>
            <a:r>
              <a:rPr lang="en-GB" sz="2200" dirty="0" smtClean="0">
                <a:solidFill>
                  <a:srgbClr val="000066"/>
                </a:solidFill>
              </a:rPr>
              <a:t>  Using Twickenham as our ‘prove’ ground we’ve found a way of putting up to 10x more capacity into stadia – a world first</a:t>
            </a:r>
          </a:p>
          <a:p>
            <a:pPr>
              <a:lnSpc>
                <a:spcPts val="2905"/>
              </a:lnSpc>
              <a:spcBef>
                <a:spcPts val="1680"/>
              </a:spcBef>
              <a:spcAft>
                <a:spcPts val="840"/>
              </a:spcAft>
              <a:buFont typeface="Arial" pitchFamily="34" charset="0"/>
              <a:buChar char="•"/>
              <a:tabLst>
                <a:tab pos="0" algn="l"/>
                <a:tab pos="626745" algn="l"/>
                <a:tab pos="1255713" algn="l"/>
                <a:tab pos="1884680" algn="l"/>
                <a:tab pos="2513648" algn="l"/>
                <a:tab pos="3142615" algn="l"/>
                <a:tab pos="3771583" algn="l"/>
                <a:tab pos="4400550" algn="l"/>
                <a:tab pos="5029518" algn="l"/>
                <a:tab pos="5658485" algn="l"/>
                <a:tab pos="6287453" algn="l"/>
                <a:tab pos="6916420" algn="l"/>
                <a:tab pos="7545388" algn="l"/>
                <a:tab pos="8174355" algn="l"/>
                <a:tab pos="8803323" algn="l"/>
                <a:tab pos="9432290" algn="l"/>
                <a:tab pos="10061258" algn="l"/>
                <a:tab pos="10690225" algn="l"/>
                <a:tab pos="11319193" algn="l"/>
                <a:tab pos="11948160" algn="l"/>
                <a:tab pos="12577128" algn="l"/>
              </a:tabLst>
            </a:pPr>
            <a:r>
              <a:rPr lang="en-GB" sz="2200" dirty="0" smtClean="0">
                <a:solidFill>
                  <a:srgbClr val="000066"/>
                </a:solidFill>
              </a:rPr>
              <a:t> We work with the other mobile operators to ensure the best possible customer experience at the Olympic venues</a:t>
            </a:r>
          </a:p>
          <a:p>
            <a:pPr>
              <a:lnSpc>
                <a:spcPts val="2905"/>
              </a:lnSpc>
              <a:spcBef>
                <a:spcPts val="1680"/>
              </a:spcBef>
              <a:spcAft>
                <a:spcPts val="840"/>
              </a:spcAft>
              <a:buFont typeface="Arial" pitchFamily="34" charset="0"/>
              <a:buChar char="•"/>
              <a:tabLst>
                <a:tab pos="0" algn="l"/>
                <a:tab pos="626745" algn="l"/>
                <a:tab pos="1255713" algn="l"/>
                <a:tab pos="1884680" algn="l"/>
                <a:tab pos="2513648" algn="l"/>
                <a:tab pos="3142615" algn="l"/>
                <a:tab pos="3771583" algn="l"/>
                <a:tab pos="4400550" algn="l"/>
                <a:tab pos="5029518" algn="l"/>
                <a:tab pos="5658485" algn="l"/>
                <a:tab pos="6287453" algn="l"/>
                <a:tab pos="6916420" algn="l"/>
                <a:tab pos="7545388" algn="l"/>
                <a:tab pos="8174355" algn="l"/>
                <a:tab pos="8803323" algn="l"/>
                <a:tab pos="9432290" algn="l"/>
                <a:tab pos="10061258" algn="l"/>
                <a:tab pos="10690225" algn="l"/>
                <a:tab pos="11319193" algn="l"/>
                <a:tab pos="11948160" algn="l"/>
                <a:tab pos="12577128" algn="l"/>
              </a:tabLst>
            </a:pPr>
            <a:r>
              <a:rPr lang="en-GB" sz="2200" dirty="0" smtClean="0">
                <a:solidFill>
                  <a:srgbClr val="000066"/>
                </a:solidFill>
              </a:rPr>
              <a:t> In the Olympic Stadium alone, we’ve put enough coverage in to cater for a city </a:t>
            </a:r>
            <a:r>
              <a:rPr lang="en-GB" sz="2200" dirty="0" smtClean="0"/>
              <a:t>the size of York </a:t>
            </a:r>
          </a:p>
          <a:p>
            <a:pPr>
              <a:lnSpc>
                <a:spcPts val="2905"/>
              </a:lnSpc>
              <a:spcBef>
                <a:spcPts val="1680"/>
              </a:spcBef>
              <a:spcAft>
                <a:spcPts val="840"/>
              </a:spcAft>
              <a:buFont typeface="Arial" pitchFamily="34" charset="0"/>
              <a:buChar char="•"/>
              <a:tabLst>
                <a:tab pos="0" algn="l"/>
                <a:tab pos="626745" algn="l"/>
                <a:tab pos="1255713" algn="l"/>
                <a:tab pos="1884680" algn="l"/>
                <a:tab pos="2513648" algn="l"/>
                <a:tab pos="3142615" algn="l"/>
                <a:tab pos="3771583" algn="l"/>
                <a:tab pos="4400550" algn="l"/>
                <a:tab pos="5029518" algn="l"/>
                <a:tab pos="5658485" algn="l"/>
                <a:tab pos="6287453" algn="l"/>
                <a:tab pos="6916420" algn="l"/>
                <a:tab pos="7545388" algn="l"/>
                <a:tab pos="8174355" algn="l"/>
                <a:tab pos="8803323" algn="l"/>
                <a:tab pos="9432290" algn="l"/>
                <a:tab pos="10061258" algn="l"/>
                <a:tab pos="10690225" algn="l"/>
                <a:tab pos="11319193" algn="l"/>
                <a:tab pos="11948160" algn="l"/>
                <a:tab pos="12577128" algn="l"/>
              </a:tabLst>
            </a:pPr>
            <a:endParaRPr lang="en-GB" sz="2200" dirty="0" smtClean="0">
              <a:solidFill>
                <a:srgbClr val="000066"/>
              </a:solidFill>
            </a:endParaRPr>
          </a:p>
          <a:p>
            <a:pPr>
              <a:lnSpc>
                <a:spcPts val="2905"/>
              </a:lnSpc>
              <a:spcBef>
                <a:spcPts val="1680"/>
              </a:spcBef>
              <a:spcAft>
                <a:spcPts val="840"/>
              </a:spcAft>
              <a:tabLst>
                <a:tab pos="0" algn="l"/>
                <a:tab pos="626745" algn="l"/>
                <a:tab pos="1255713" algn="l"/>
                <a:tab pos="1884680" algn="l"/>
                <a:tab pos="2513648" algn="l"/>
                <a:tab pos="3142615" algn="l"/>
                <a:tab pos="3771583" algn="l"/>
                <a:tab pos="4400550" algn="l"/>
                <a:tab pos="5029518" algn="l"/>
                <a:tab pos="5658485" algn="l"/>
                <a:tab pos="6287453" algn="l"/>
                <a:tab pos="6916420" algn="l"/>
                <a:tab pos="7545388" algn="l"/>
                <a:tab pos="8174355" algn="l"/>
                <a:tab pos="8803323" algn="l"/>
                <a:tab pos="9432290" algn="l"/>
                <a:tab pos="10061258" algn="l"/>
                <a:tab pos="10690225" algn="l"/>
                <a:tab pos="11319193" algn="l"/>
                <a:tab pos="11948160" algn="l"/>
                <a:tab pos="12577128" algn="l"/>
              </a:tabLst>
            </a:pPr>
            <a:endParaRPr lang="en-GB" sz="2200" dirty="0" smtClean="0">
              <a:solidFill>
                <a:srgbClr val="000066"/>
              </a:solidFill>
            </a:endParaRPr>
          </a:p>
          <a:p>
            <a:pPr>
              <a:lnSpc>
                <a:spcPts val="2905"/>
              </a:lnSpc>
              <a:spcBef>
                <a:spcPts val="1680"/>
              </a:spcBef>
              <a:spcAft>
                <a:spcPts val="840"/>
              </a:spcAft>
              <a:tabLst>
                <a:tab pos="0" algn="l"/>
                <a:tab pos="626745" algn="l"/>
                <a:tab pos="1255713" algn="l"/>
                <a:tab pos="1884680" algn="l"/>
                <a:tab pos="2513648" algn="l"/>
                <a:tab pos="3142615" algn="l"/>
                <a:tab pos="3771583" algn="l"/>
                <a:tab pos="4400550" algn="l"/>
                <a:tab pos="5029518" algn="l"/>
                <a:tab pos="5658485" algn="l"/>
                <a:tab pos="6287453" algn="l"/>
                <a:tab pos="6916420" algn="l"/>
                <a:tab pos="7545388" algn="l"/>
                <a:tab pos="8174355" algn="l"/>
                <a:tab pos="8803323" algn="l"/>
                <a:tab pos="9432290" algn="l"/>
                <a:tab pos="10061258" algn="l"/>
                <a:tab pos="10690225" algn="l"/>
                <a:tab pos="11319193" algn="l"/>
                <a:tab pos="11948160" algn="l"/>
                <a:tab pos="12577128" algn="l"/>
              </a:tabLst>
            </a:pPr>
            <a:endParaRPr lang="en-GB" sz="2200" dirty="0">
              <a:solidFill>
                <a:srgbClr val="000066"/>
              </a:solidFill>
            </a:endParaRPr>
          </a:p>
        </p:txBody>
      </p:sp>
      <p:pic>
        <p:nvPicPr>
          <p:cNvPr id="18438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785919" y="344489"/>
            <a:ext cx="642302" cy="633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8439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27995" y="8796656"/>
            <a:ext cx="1813560" cy="546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426720" y="442279"/>
            <a:ext cx="7220903" cy="117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tabLst>
                <a:tab pos="0" algn="l"/>
                <a:tab pos="626745" algn="l"/>
                <a:tab pos="1255713" algn="l"/>
                <a:tab pos="1884680" algn="l"/>
                <a:tab pos="2513648" algn="l"/>
                <a:tab pos="3142615" algn="l"/>
                <a:tab pos="3771583" algn="l"/>
                <a:tab pos="4400550" algn="l"/>
                <a:tab pos="5029518" algn="l"/>
                <a:tab pos="5658485" algn="l"/>
                <a:tab pos="6287453" algn="l"/>
                <a:tab pos="6916420" algn="l"/>
                <a:tab pos="7545388" algn="l"/>
                <a:tab pos="8174355" algn="l"/>
                <a:tab pos="8803323" algn="l"/>
                <a:tab pos="9432290" algn="l"/>
                <a:tab pos="10061258" algn="l"/>
                <a:tab pos="10690225" algn="l"/>
                <a:tab pos="11319193" algn="l"/>
                <a:tab pos="11948160" algn="l"/>
                <a:tab pos="12577128" algn="l"/>
              </a:tabLst>
            </a:pPr>
            <a:r>
              <a:rPr lang="en-GB" sz="3400" b="1" dirty="0" smtClean="0">
                <a:solidFill>
                  <a:srgbClr val="65B4E4"/>
                </a:solidFill>
              </a:rPr>
              <a:t>London Olympic Games</a:t>
            </a:r>
            <a:endParaRPr lang="en-GB" sz="3400" b="1" dirty="0">
              <a:solidFill>
                <a:srgbClr val="65B4E4"/>
              </a:solidFill>
            </a:endParaRP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424136" y="4944616"/>
            <a:ext cx="6910183" cy="280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905"/>
              </a:lnSpc>
              <a:spcBef>
                <a:spcPts val="1680"/>
              </a:spcBef>
              <a:spcAft>
                <a:spcPts val="840"/>
              </a:spcAft>
              <a:tabLst>
                <a:tab pos="0" algn="l"/>
                <a:tab pos="626745" algn="l"/>
                <a:tab pos="1255713" algn="l"/>
                <a:tab pos="1884680" algn="l"/>
                <a:tab pos="2513648" algn="l"/>
                <a:tab pos="3142615" algn="l"/>
                <a:tab pos="3771583" algn="l"/>
                <a:tab pos="4400550" algn="l"/>
                <a:tab pos="5029518" algn="l"/>
                <a:tab pos="5658485" algn="l"/>
                <a:tab pos="6287453" algn="l"/>
                <a:tab pos="6916420" algn="l"/>
                <a:tab pos="7545388" algn="l"/>
                <a:tab pos="8174355" algn="l"/>
                <a:tab pos="8803323" algn="l"/>
                <a:tab pos="9432290" algn="l"/>
                <a:tab pos="10061258" algn="l"/>
                <a:tab pos="10690225" algn="l"/>
                <a:tab pos="11319193" algn="l"/>
                <a:tab pos="11948160" algn="l"/>
                <a:tab pos="12577128" algn="l"/>
              </a:tabLst>
            </a:pPr>
            <a:r>
              <a:rPr lang="en-GB" sz="2200" b="1" dirty="0" smtClean="0">
                <a:solidFill>
                  <a:srgbClr val="000066"/>
                </a:solidFill>
              </a:rPr>
              <a:t>Legacy</a:t>
            </a:r>
          </a:p>
          <a:p>
            <a:pPr>
              <a:lnSpc>
                <a:spcPts val="2905"/>
              </a:lnSpc>
              <a:spcBef>
                <a:spcPts val="1680"/>
              </a:spcBef>
              <a:spcAft>
                <a:spcPts val="840"/>
              </a:spcAft>
              <a:tabLst>
                <a:tab pos="0" algn="l"/>
                <a:tab pos="626745" algn="l"/>
                <a:tab pos="1255713" algn="l"/>
                <a:tab pos="1884680" algn="l"/>
                <a:tab pos="2513648" algn="l"/>
                <a:tab pos="3142615" algn="l"/>
                <a:tab pos="3771583" algn="l"/>
                <a:tab pos="4400550" algn="l"/>
                <a:tab pos="5029518" algn="l"/>
                <a:tab pos="5658485" algn="l"/>
                <a:tab pos="6287453" algn="l"/>
                <a:tab pos="6916420" algn="l"/>
                <a:tab pos="7545388" algn="l"/>
                <a:tab pos="8174355" algn="l"/>
                <a:tab pos="8803323" algn="l"/>
                <a:tab pos="9432290" algn="l"/>
                <a:tab pos="10061258" algn="l"/>
                <a:tab pos="10690225" algn="l"/>
                <a:tab pos="11319193" algn="l"/>
                <a:tab pos="11948160" algn="l"/>
                <a:tab pos="12577128" algn="l"/>
              </a:tabLst>
            </a:pPr>
            <a:r>
              <a:rPr lang="en-GB" sz="2200" dirty="0" smtClean="0">
                <a:solidFill>
                  <a:srgbClr val="000066"/>
                </a:solidFill>
              </a:rPr>
              <a:t>We’re boosting the network at games venues but also key hot spots around the city</a:t>
            </a:r>
          </a:p>
          <a:p>
            <a:pPr>
              <a:lnSpc>
                <a:spcPts val="2905"/>
              </a:lnSpc>
              <a:spcBef>
                <a:spcPts val="1680"/>
              </a:spcBef>
              <a:spcAft>
                <a:spcPts val="840"/>
              </a:spcAft>
              <a:tabLst>
                <a:tab pos="0" algn="l"/>
                <a:tab pos="626745" algn="l"/>
                <a:tab pos="1255713" algn="l"/>
                <a:tab pos="1884680" algn="l"/>
                <a:tab pos="2513648" algn="l"/>
                <a:tab pos="3142615" algn="l"/>
                <a:tab pos="3771583" algn="l"/>
                <a:tab pos="4400550" algn="l"/>
                <a:tab pos="5029518" algn="l"/>
                <a:tab pos="5658485" algn="l"/>
                <a:tab pos="6287453" algn="l"/>
                <a:tab pos="6916420" algn="l"/>
                <a:tab pos="7545388" algn="l"/>
                <a:tab pos="8174355" algn="l"/>
                <a:tab pos="8803323" algn="l"/>
                <a:tab pos="9432290" algn="l"/>
                <a:tab pos="10061258" algn="l"/>
                <a:tab pos="10690225" algn="l"/>
                <a:tab pos="11319193" algn="l"/>
                <a:tab pos="11948160" algn="l"/>
                <a:tab pos="12577128" algn="l"/>
              </a:tabLst>
            </a:pPr>
            <a:r>
              <a:rPr lang="en-GB" sz="2200" dirty="0" smtClean="0">
                <a:solidFill>
                  <a:srgbClr val="000066"/>
                </a:solidFill>
              </a:rPr>
              <a:t>This means business’ will see a lasting benefit to coverage and data capacity</a:t>
            </a:r>
            <a:endParaRPr lang="en-GB" sz="2200" dirty="0">
              <a:solidFill>
                <a:srgbClr val="000066"/>
              </a:solidFill>
            </a:endParaRPr>
          </a:p>
        </p:txBody>
      </p:sp>
      <p:pic>
        <p:nvPicPr>
          <p:cNvPr id="18438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785919" y="344489"/>
            <a:ext cx="642302" cy="633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8439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27995" y="8796656"/>
            <a:ext cx="1813560" cy="546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49845" y="0"/>
            <a:ext cx="5151755" cy="9601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352128" y="1488232"/>
            <a:ext cx="6910183" cy="280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905"/>
              </a:lnSpc>
              <a:spcBef>
                <a:spcPts val="1680"/>
              </a:spcBef>
              <a:spcAft>
                <a:spcPts val="840"/>
              </a:spcAft>
              <a:tabLst>
                <a:tab pos="0" algn="l"/>
                <a:tab pos="626745" algn="l"/>
                <a:tab pos="1255713" algn="l"/>
                <a:tab pos="1884680" algn="l"/>
                <a:tab pos="2513648" algn="l"/>
                <a:tab pos="3142615" algn="l"/>
                <a:tab pos="3771583" algn="l"/>
                <a:tab pos="4400550" algn="l"/>
                <a:tab pos="5029518" algn="l"/>
                <a:tab pos="5658485" algn="l"/>
                <a:tab pos="6287453" algn="l"/>
                <a:tab pos="6916420" algn="l"/>
                <a:tab pos="7545388" algn="l"/>
                <a:tab pos="8174355" algn="l"/>
                <a:tab pos="8803323" algn="l"/>
                <a:tab pos="9432290" algn="l"/>
                <a:tab pos="10061258" algn="l"/>
                <a:tab pos="10690225" algn="l"/>
                <a:tab pos="11319193" algn="l"/>
                <a:tab pos="11948160" algn="l"/>
                <a:tab pos="12577128" algn="l"/>
              </a:tabLst>
            </a:pPr>
            <a:r>
              <a:rPr lang="en-GB" sz="2200" b="1" dirty="0" smtClean="0">
                <a:solidFill>
                  <a:srgbClr val="000066"/>
                </a:solidFill>
              </a:rPr>
              <a:t>Wi-Fi</a:t>
            </a:r>
          </a:p>
          <a:p>
            <a:pPr>
              <a:lnSpc>
                <a:spcPts val="2905"/>
              </a:lnSpc>
              <a:spcBef>
                <a:spcPts val="1680"/>
              </a:spcBef>
              <a:spcAft>
                <a:spcPts val="840"/>
              </a:spcAft>
              <a:tabLst>
                <a:tab pos="0" algn="l"/>
                <a:tab pos="626745" algn="l"/>
                <a:tab pos="1255713" algn="l"/>
                <a:tab pos="1884680" algn="l"/>
                <a:tab pos="2513648" algn="l"/>
                <a:tab pos="3142615" algn="l"/>
                <a:tab pos="3771583" algn="l"/>
                <a:tab pos="4400550" algn="l"/>
                <a:tab pos="5029518" algn="l"/>
                <a:tab pos="5658485" algn="l"/>
                <a:tab pos="6287453" algn="l"/>
                <a:tab pos="6916420" algn="l"/>
                <a:tab pos="7545388" algn="l"/>
                <a:tab pos="8174355" algn="l"/>
                <a:tab pos="8803323" algn="l"/>
                <a:tab pos="9432290" algn="l"/>
                <a:tab pos="10061258" algn="l"/>
                <a:tab pos="10690225" algn="l"/>
                <a:tab pos="11319193" algn="l"/>
                <a:tab pos="11948160" algn="l"/>
                <a:tab pos="12577128" algn="l"/>
              </a:tabLst>
            </a:pPr>
            <a:r>
              <a:rPr lang="en-GB" sz="2200" dirty="0" smtClean="0">
                <a:solidFill>
                  <a:srgbClr val="000066"/>
                </a:solidFill>
              </a:rPr>
              <a:t>BT has an exclusive relationship to provide Wi-Fi at the venues however we’ve negotiated a deal with BT so our customers can use </a:t>
            </a:r>
            <a:r>
              <a:rPr lang="en-GB" sz="2200" smtClean="0">
                <a:solidFill>
                  <a:srgbClr val="000066"/>
                </a:solidFill>
              </a:rPr>
              <a:t>their Wi-Fi </a:t>
            </a:r>
            <a:r>
              <a:rPr lang="en-GB" sz="2200" dirty="0" smtClean="0">
                <a:solidFill>
                  <a:srgbClr val="000066"/>
                </a:solidFill>
              </a:rPr>
              <a:t>without charge </a:t>
            </a:r>
            <a:endParaRPr lang="en-GB" sz="2200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6392</TotalTime>
  <Words>198</Words>
  <Application>Microsoft Office PowerPoint</Application>
  <PresentationFormat>A3 Paper (297x420 mm)</PresentationFormat>
  <Paragraphs>23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Custom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Ben</dc:creator>
  <cp:lastModifiedBy>De Alwis Keith (UK)</cp:lastModifiedBy>
  <cp:revision>435</cp:revision>
  <dcterms:created xsi:type="dcterms:W3CDTF">2009-11-20T19:53:43Z</dcterms:created>
  <dcterms:modified xsi:type="dcterms:W3CDTF">2012-04-04T07:17:47Z</dcterms:modified>
</cp:coreProperties>
</file>